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1" r:id="rId4"/>
    <p:sldId id="258" r:id="rId5"/>
    <p:sldId id="259" r:id="rId6"/>
    <p:sldId id="260" r:id="rId7"/>
  </p:sldIdLst>
  <p:sldSz cx="12192000" cy="6858000"/>
  <p:notesSz cx="7008813" cy="9294813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152" cy="466355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039" y="0"/>
            <a:ext cx="3037152" cy="466355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r">
              <a:defRPr sz="1200"/>
            </a:lvl1pPr>
          </a:lstStyle>
          <a:p>
            <a:fld id="{7B01D5B5-CBBB-4665-B637-1135231BAA5B}" type="datetimeFigureOut">
              <a:rPr lang="es-AR" smtClean="0"/>
              <a:t>14/5/2025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9" tIns="46580" rIns="93159" bIns="4658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882" y="4473129"/>
            <a:ext cx="5607050" cy="3659833"/>
          </a:xfrm>
          <a:prstGeom prst="rect">
            <a:avLst/>
          </a:prstGeom>
        </p:spPr>
        <p:txBody>
          <a:bodyPr vert="horz" lIns="93159" tIns="46580" rIns="93159" bIns="4658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8460"/>
            <a:ext cx="3037152" cy="466354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039" y="8828460"/>
            <a:ext cx="3037152" cy="466354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r">
              <a:defRPr sz="1200"/>
            </a:lvl1pPr>
          </a:lstStyle>
          <a:p>
            <a:fld id="{739BD085-C009-47FB-8B3E-17A26CED68E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9936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BD085-C009-47FB-8B3E-17A26CED68EE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2342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1B6ADE-E078-7B6C-4D37-4C2F178C0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134743-4FAF-CE01-B8F3-B12021138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0381E1-681E-A6A1-603F-FA46A7B7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D7CB8-6527-4534-8AF0-3BD6707CED6A}" type="datetimeFigureOut">
              <a:rPr lang="es-AR" smtClean="0"/>
              <a:t>14/5/2025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329BEC-552E-D45B-FB03-10EC354B1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38FA6F-CED5-0C21-1892-FA2C5B60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F94C-E3AA-4FDF-A173-BD91292A5E1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8407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8C0C3-A7FD-8869-B105-F28905890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A41CDEC-B0D8-077C-6303-273919B4E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9DF710-D980-E9FE-D9E2-68E167258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D7CB8-6527-4534-8AF0-3BD6707CED6A}" type="datetimeFigureOut">
              <a:rPr lang="es-AR" smtClean="0"/>
              <a:t>14/5/2025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A0C90D-3B03-039E-2148-8F312CCC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A13025-D50F-DCCB-61F6-BBA19944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F94C-E3AA-4FDF-A173-BD91292A5E1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2024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C8018DB-CFA2-3E12-D4DD-8F9BAA4D50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C150D09-40B2-CED8-C3AC-A0FA87980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CFB9F1-60A0-9DB3-0E8D-227B7D85E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D7CB8-6527-4534-8AF0-3BD6707CED6A}" type="datetimeFigureOut">
              <a:rPr lang="es-AR" smtClean="0"/>
              <a:t>14/5/2025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336EBE-FC7F-D69D-D2E8-E6F49F808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BC781F-56D2-72E5-B159-A78CED8C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F94C-E3AA-4FDF-A173-BD91292A5E1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324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C44A2-E91F-4D64-A3CA-22BD5F1A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A5B877-65C0-F215-A4DB-2067554D1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69B270-118A-1A45-0920-CD1253EF8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D7CB8-6527-4534-8AF0-3BD6707CED6A}" type="datetimeFigureOut">
              <a:rPr lang="es-AR" smtClean="0"/>
              <a:t>14/5/2025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711557-2BEB-A10C-34A2-5EC2156C4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838CF1-5BE4-0B85-BC7A-E1B056FEF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F94C-E3AA-4FDF-A173-BD91292A5E1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9049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7FE04B-8A88-B905-3901-ECDA74036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7B1D85-F8F0-37EE-396F-B8A0E949C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1CD3AA-4FDD-FFA7-B84A-916710B07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D7CB8-6527-4534-8AF0-3BD6707CED6A}" type="datetimeFigureOut">
              <a:rPr lang="es-AR" smtClean="0"/>
              <a:t>14/5/2025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23CF35-C817-1C07-E051-7243C762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38CB4D-3A99-3ADA-4CB7-60C0E2483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F94C-E3AA-4FDF-A173-BD91292A5E1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89439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E60356-DD9A-33FE-1602-81143AC2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63E50A-2DFE-0925-C49E-8F2673A04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B4B16B-4C78-3AC0-1802-F48CE6476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07AD8B-F954-679F-80A1-E2FB87B19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D7CB8-6527-4534-8AF0-3BD6707CED6A}" type="datetimeFigureOut">
              <a:rPr lang="es-AR" smtClean="0"/>
              <a:t>14/5/2025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4E858B-06CD-813F-1D64-2E843635A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7EBD85-6711-7C2D-5E61-9578B0F5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F94C-E3AA-4FDF-A173-BD91292A5E1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150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8D0487-519B-4DCC-90EB-AE51ABD55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13034B-50E3-EFFD-63C7-81BC7EAAD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60852BA-562F-3657-7787-CA71D6BE0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0A4795D-B997-7424-B94E-3DC4E15654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161C03B-299D-19AF-9B8B-A0DB78C95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52B7693-9AC9-7583-FE32-F77EAE8D6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D7CB8-6527-4534-8AF0-3BD6707CED6A}" type="datetimeFigureOut">
              <a:rPr lang="es-AR" smtClean="0"/>
              <a:t>14/5/2025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DB76C52-DA38-A8E6-AB10-86AB0906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6E838FB-BB9B-23E9-7763-ECC77F50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F94C-E3AA-4FDF-A173-BD91292A5E1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9463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F832D0-D1F8-399A-1811-8EAE5B46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6008A16-A298-EDAF-C450-3D68CB49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D7CB8-6527-4534-8AF0-3BD6707CED6A}" type="datetimeFigureOut">
              <a:rPr lang="es-AR" smtClean="0"/>
              <a:t>14/5/2025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8CFD697-2A7C-642F-4F53-9AE102F50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03119D9-31CC-D348-1FB4-0D752803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F94C-E3AA-4FDF-A173-BD91292A5E1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783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C759DF5-32AE-F492-AB24-16A1162A0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D7CB8-6527-4534-8AF0-3BD6707CED6A}" type="datetimeFigureOut">
              <a:rPr lang="es-AR" smtClean="0"/>
              <a:t>14/5/2025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8402182-6B98-995B-F421-042305A1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F65DD8-2478-B89B-74D2-04B50D620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F94C-E3AA-4FDF-A173-BD91292A5E1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6688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A6F7C-49A6-E077-CAAD-A227A5B9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C1A8FC-D6A7-3D79-2EDC-22BB903FC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61AD3C-F711-EFFF-3CF6-D7A78FC0B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122FEF-DA96-4811-2B91-7CBAC364C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D7CB8-6527-4534-8AF0-3BD6707CED6A}" type="datetimeFigureOut">
              <a:rPr lang="es-AR" smtClean="0"/>
              <a:t>14/5/2025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16E20D2-DD4B-EEBF-26DB-A569C485B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5E7A2C-DD9C-B99C-8E2B-E8AD828B7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F94C-E3AA-4FDF-A173-BD91292A5E1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7917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C4352-0AB4-1E4A-C757-1884CFE8C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BDE037A-8E4D-D948-75EF-00948326A2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03E9B8-0B52-C17F-B225-75889F7B9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58E19D-C216-0D43-586D-7FFFFDE6F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D7CB8-6527-4534-8AF0-3BD6707CED6A}" type="datetimeFigureOut">
              <a:rPr lang="es-AR" smtClean="0"/>
              <a:t>14/5/2025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31E861-E795-B693-7019-E38A4289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873C11-F3A1-0ECA-81F0-8104E992A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7F94C-E3AA-4FDF-A173-BD91292A5E1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84662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BD22CE6-6F3C-4C20-57EA-5574C69D3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2037A6-274C-1D2A-4C17-078386E0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7A80C8-800F-9276-3FAF-14FF62868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D7CB8-6527-4534-8AF0-3BD6707CED6A}" type="datetimeFigureOut">
              <a:rPr lang="es-AR" smtClean="0"/>
              <a:t>14/5/2025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6D946-2440-73A7-CE48-4BC16C8D8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2D015A-686A-2DD2-6BC1-1612C5E5C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7F94C-E3AA-4FDF-A173-BD91292A5E1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319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928DC7-9E3F-EFD5-563C-6C26A035D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94" y="2573521"/>
            <a:ext cx="10765409" cy="1483198"/>
          </a:xfrm>
        </p:spPr>
        <p:txBody>
          <a:bodyPr>
            <a:normAutofit/>
          </a:bodyPr>
          <a:lstStyle/>
          <a:p>
            <a:r>
              <a:rPr lang="es-A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Congreso de Educación Técnica Agropecuaria </a:t>
            </a:r>
            <a:br>
              <a:rPr lang="es-A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ETP - Agro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994DBB-6B3B-185D-2EFA-2B2E78C19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9987" y="4297347"/>
            <a:ext cx="9144000" cy="611743"/>
          </a:xfrm>
        </p:spPr>
        <p:txBody>
          <a:bodyPr>
            <a:normAutofit/>
          </a:bodyPr>
          <a:lstStyle/>
          <a:p>
            <a:r>
              <a:rPr lang="es-AR" sz="3200" b="1" dirty="0"/>
              <a:t>Encuentro Regional NEA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DB6606-EDC6-0C31-FBA9-FD63096A3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10" y="501964"/>
            <a:ext cx="922776" cy="11034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B6AFEB-BE8A-58CC-57B2-F7A3442009F3}"/>
              </a:ext>
            </a:extLst>
          </p:cNvPr>
          <p:cNvSpPr txBox="1"/>
          <p:nvPr/>
        </p:nvSpPr>
        <p:spPr>
          <a:xfrm>
            <a:off x="4073949" y="1756866"/>
            <a:ext cx="417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/>
              <a:t>UNIVERSIDAD NACIONAL DEL NORDESTE</a:t>
            </a:r>
          </a:p>
          <a:p>
            <a:pPr algn="ctr"/>
            <a:r>
              <a:rPr lang="es-AR" b="1" dirty="0"/>
              <a:t> - UNNE -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12E0F7-9171-583E-B107-F0A8272C35E1}"/>
              </a:ext>
            </a:extLst>
          </p:cNvPr>
          <p:cNvSpPr txBox="1"/>
          <p:nvPr/>
        </p:nvSpPr>
        <p:spPr>
          <a:xfrm>
            <a:off x="4964782" y="5213163"/>
            <a:ext cx="239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14 y 15 de mayo </a:t>
            </a:r>
          </a:p>
        </p:txBody>
      </p:sp>
    </p:spTree>
    <p:extLst>
      <p:ext uri="{BB962C8B-B14F-4D97-AF65-F5344CB8AC3E}">
        <p14:creationId xmlns:p14="http://schemas.microsoft.com/office/powerpoint/2010/main" val="1521786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9D0870E-708B-5A53-961D-1747405A2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87" y="800182"/>
            <a:ext cx="9506147" cy="1950089"/>
          </a:xfrm>
        </p:spPr>
        <p:txBody>
          <a:bodyPr>
            <a:normAutofit fontScale="90000"/>
          </a:bodyPr>
          <a:lstStyle/>
          <a:p>
            <a:pPr algn="r"/>
            <a:r>
              <a:rPr lang="es-AR" b="1" dirty="0">
                <a:latin typeface="Arial Rounded MT Bold" panose="020F0704030504030204" pitchFamily="34" charset="0"/>
              </a:rPr>
              <a:t>Pasantías de Investigación para Estudiantes de Escuelas Secundarias </a:t>
            </a:r>
            <a:br>
              <a:rPr lang="es-AR" b="1" dirty="0">
                <a:latin typeface="Arial Rounded MT Bold" panose="020F0704030504030204" pitchFamily="34" charset="0"/>
              </a:rPr>
            </a:br>
            <a:r>
              <a:rPr lang="es-AR" b="1" dirty="0">
                <a:latin typeface="Arial Rounded MT Bold" panose="020F0704030504030204" pitchFamily="34" charset="0"/>
              </a:rPr>
              <a:t>(PIEES)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FEBBDF2-08C8-F101-D0DF-29D5FB6C9B72}"/>
              </a:ext>
            </a:extLst>
          </p:cNvPr>
          <p:cNvSpPr txBox="1"/>
          <p:nvPr/>
        </p:nvSpPr>
        <p:spPr>
          <a:xfrm>
            <a:off x="8156149" y="5116398"/>
            <a:ext cx="3638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/>
              <a:t>Ing. Agr. Leopoldo Payes</a:t>
            </a:r>
          </a:p>
          <a:p>
            <a:r>
              <a:rPr lang="es-AR" sz="2000" dirty="0"/>
              <a:t>Coordinador Secundaria Técnica</a:t>
            </a:r>
          </a:p>
          <a:p>
            <a:r>
              <a:rPr lang="es-AR" sz="2000" dirty="0"/>
              <a:t>Secretaría General Académica</a:t>
            </a:r>
          </a:p>
          <a:p>
            <a:r>
              <a:rPr lang="es-AR" sz="2000" b="1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96BD1EE-6275-2C78-DE7E-C91B0A870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54" y="2140384"/>
            <a:ext cx="5627802" cy="39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6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9871CB9-33BD-7EEA-EC19-5DB31D919D7D}"/>
              </a:ext>
            </a:extLst>
          </p:cNvPr>
          <p:cNvSpPr txBox="1">
            <a:spLocks/>
          </p:cNvSpPr>
          <p:nvPr/>
        </p:nvSpPr>
        <p:spPr>
          <a:xfrm>
            <a:off x="924613" y="26197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b="1" u="sng" dirty="0"/>
              <a:t>Principales características de las PIEES</a:t>
            </a:r>
          </a:p>
        </p:txBody>
      </p:sp>
    </p:spTree>
    <p:extLst>
      <p:ext uri="{BB962C8B-B14F-4D97-AF65-F5344CB8AC3E}">
        <p14:creationId xmlns:p14="http://schemas.microsoft.com/office/powerpoint/2010/main" val="439271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A5BA9A-20E8-E144-EDB2-092025C60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1" y="615106"/>
            <a:ext cx="12173149" cy="59648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AR" sz="3600" dirty="0"/>
              <a:t>Es de carácter 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innovador</a:t>
            </a:r>
            <a:r>
              <a:rPr lang="es-AR" sz="3600" dirty="0"/>
              <a:t> dentro del formato de Pasantías.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sz="3600" dirty="0"/>
              <a:t>Se realizan en el entorno los 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de Investigación </a:t>
            </a:r>
            <a:r>
              <a:rPr lang="es-AR" sz="3600" dirty="0"/>
              <a:t>de los Docentes Investigadores de la UNNE.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sz="3600" dirty="0"/>
              <a:t>Propone acciones que fortalecen la faz 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vocacional </a:t>
            </a:r>
            <a:r>
              <a:rPr lang="es-AR" sz="3600" dirty="0"/>
              <a:t>de los jóvenes.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sz="3600" dirty="0"/>
              <a:t>Contribuye a la 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científica </a:t>
            </a:r>
            <a:r>
              <a:rPr lang="es-AR" sz="3600" dirty="0"/>
              <a:t>de los estudiantes.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sz="3600" dirty="0"/>
              <a:t>Los estudiantes 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elijen</a:t>
            </a:r>
            <a:r>
              <a:rPr lang="es-AR" sz="3600" dirty="0"/>
              <a:t> los temas en función de la convocatoria.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sz="3600" dirty="0"/>
              <a:t>Fuerte 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acompañamiento</a:t>
            </a:r>
            <a:r>
              <a:rPr lang="es-AR" sz="3600" dirty="0"/>
              <a:t> Familiar, Institucional y Comunitario (Ej. Municipio / Cooperativa).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sz="3600" dirty="0"/>
              <a:t>Promueve 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vínculos</a:t>
            </a:r>
            <a:r>
              <a:rPr lang="es-AR" sz="3600" dirty="0"/>
              <a:t>. Escuela – Unidades académico/científicas.</a:t>
            </a:r>
          </a:p>
        </p:txBody>
      </p:sp>
    </p:spTree>
    <p:extLst>
      <p:ext uri="{BB962C8B-B14F-4D97-AF65-F5344CB8AC3E}">
        <p14:creationId xmlns:p14="http://schemas.microsoft.com/office/powerpoint/2010/main" val="310930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32D048CE-6A02-11E4-321C-B72656D9F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049" y="3090419"/>
            <a:ext cx="2980934" cy="32874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2BADB6-E059-72D1-B9BE-6B35BEC25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457" y="2257952"/>
            <a:ext cx="8060703" cy="1325563"/>
          </a:xfrm>
        </p:spPr>
        <p:txBody>
          <a:bodyPr/>
          <a:lstStyle/>
          <a:p>
            <a:pPr algn="ctr"/>
            <a:r>
              <a:rPr lang="es-AR" b="1" dirty="0" err="1"/>
              <a:t>I°</a:t>
            </a:r>
            <a:r>
              <a:rPr lang="es-AR" b="1" dirty="0"/>
              <a:t> Convocatoria</a:t>
            </a:r>
            <a:br>
              <a:rPr lang="es-AR" dirty="0"/>
            </a:br>
            <a:r>
              <a:rPr lang="es-AR" sz="3600" dirty="0"/>
              <a:t>(</a:t>
            </a:r>
            <a:r>
              <a:rPr lang="fr-FR" sz="3600" dirty="0"/>
              <a:t>RES - 2023 - 1042 - CS # UNNE</a:t>
            </a:r>
            <a:r>
              <a:rPr lang="es-AR" sz="3600" dirty="0"/>
              <a:t>)</a:t>
            </a:r>
            <a:endParaRPr lang="es-A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6D58772-1957-D6D3-3BAB-CF15F86FC331}"/>
              </a:ext>
            </a:extLst>
          </p:cNvPr>
          <p:cNvSpPr/>
          <p:nvPr/>
        </p:nvSpPr>
        <p:spPr>
          <a:xfrm>
            <a:off x="500209" y="2433442"/>
            <a:ext cx="1677971" cy="156484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A11B0969-A4A4-813F-30BB-B49E94C14B1F}"/>
              </a:ext>
            </a:extLst>
          </p:cNvPr>
          <p:cNvSpPr/>
          <p:nvPr/>
        </p:nvSpPr>
        <p:spPr>
          <a:xfrm>
            <a:off x="1699867" y="316468"/>
            <a:ext cx="1677971" cy="156484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9933137-5747-0228-8F2E-A84549A2560F}"/>
              </a:ext>
            </a:extLst>
          </p:cNvPr>
          <p:cNvSpPr/>
          <p:nvPr/>
        </p:nvSpPr>
        <p:spPr>
          <a:xfrm>
            <a:off x="5087531" y="151434"/>
            <a:ext cx="1677971" cy="156484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F09504B-F1D0-08DE-5406-9A9BEC6DB8A7}"/>
              </a:ext>
            </a:extLst>
          </p:cNvPr>
          <p:cNvSpPr/>
          <p:nvPr/>
        </p:nvSpPr>
        <p:spPr>
          <a:xfrm>
            <a:off x="8510843" y="450750"/>
            <a:ext cx="1677971" cy="156484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E4D554A-881A-70CA-7542-0269BD8A8E6E}"/>
              </a:ext>
            </a:extLst>
          </p:cNvPr>
          <p:cNvSpPr/>
          <p:nvPr/>
        </p:nvSpPr>
        <p:spPr>
          <a:xfrm>
            <a:off x="9695405" y="2433441"/>
            <a:ext cx="1677971" cy="156484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B3928506-1714-C6F6-2533-3862F1DD7F2E}"/>
              </a:ext>
            </a:extLst>
          </p:cNvPr>
          <p:cNvSpPr/>
          <p:nvPr/>
        </p:nvSpPr>
        <p:spPr>
          <a:xfrm>
            <a:off x="2173270" y="4528174"/>
            <a:ext cx="1677971" cy="156484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2B8CCA84-5D2B-1CB9-96A3-B8D8B7D19C19}"/>
              </a:ext>
            </a:extLst>
          </p:cNvPr>
          <p:cNvSpPr/>
          <p:nvPr/>
        </p:nvSpPr>
        <p:spPr>
          <a:xfrm>
            <a:off x="8524092" y="4396434"/>
            <a:ext cx="1677971" cy="156484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1FCA49B-4AFD-3225-67D5-CA65A428C944}"/>
              </a:ext>
            </a:extLst>
          </p:cNvPr>
          <p:cNvSpPr txBox="1"/>
          <p:nvPr/>
        </p:nvSpPr>
        <p:spPr>
          <a:xfrm>
            <a:off x="782425" y="443431"/>
            <a:ext cx="34784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/>
              <a:t>38 </a:t>
            </a:r>
          </a:p>
          <a:p>
            <a:pPr algn="ctr"/>
            <a:r>
              <a:rPr lang="es-AR" sz="2400" dirty="0"/>
              <a:t>Temas de investigación desarrollados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AF907B0-364B-EC2E-C7F5-343DF1ED84A9}"/>
              </a:ext>
            </a:extLst>
          </p:cNvPr>
          <p:cNvSpPr txBox="1"/>
          <p:nvPr/>
        </p:nvSpPr>
        <p:spPr>
          <a:xfrm>
            <a:off x="17503" y="2529015"/>
            <a:ext cx="26433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/>
              <a:t>57</a:t>
            </a:r>
            <a:r>
              <a:rPr lang="es-AR" sz="2400" dirty="0"/>
              <a:t> </a:t>
            </a:r>
          </a:p>
          <a:p>
            <a:pPr algn="ctr"/>
            <a:r>
              <a:rPr lang="es-AR" sz="2400" dirty="0"/>
              <a:t>Docentes Investigadores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C8354D8-057D-64B9-6E38-FE97CA46F26F}"/>
              </a:ext>
            </a:extLst>
          </p:cNvPr>
          <p:cNvSpPr txBox="1"/>
          <p:nvPr/>
        </p:nvSpPr>
        <p:spPr>
          <a:xfrm>
            <a:off x="7715649" y="4547913"/>
            <a:ext cx="32948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/>
              <a:t>Sobresaliente </a:t>
            </a:r>
          </a:p>
          <a:p>
            <a:pPr algn="ctr"/>
            <a:r>
              <a:rPr lang="es-AR" sz="2400" dirty="0"/>
              <a:t>Calificación obtenida por el 82% de los pasantes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DFBF611-FCA0-0294-0E82-117CBC4576B6}"/>
              </a:ext>
            </a:extLst>
          </p:cNvPr>
          <p:cNvSpPr txBox="1"/>
          <p:nvPr/>
        </p:nvSpPr>
        <p:spPr>
          <a:xfrm>
            <a:off x="4078177" y="118246"/>
            <a:ext cx="37235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/>
              <a:t>81</a:t>
            </a:r>
          </a:p>
          <a:p>
            <a:pPr algn="ctr"/>
            <a:r>
              <a:rPr lang="es-AR" sz="2400" dirty="0"/>
              <a:t>Estudiantes</a:t>
            </a:r>
          </a:p>
          <a:p>
            <a:pPr algn="ctr"/>
            <a:r>
              <a:rPr lang="es-AR" sz="2400" dirty="0"/>
              <a:t>Finalizaron el trayecto formativo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4EF115C-B9B1-884A-4919-974589C85D88}"/>
              </a:ext>
            </a:extLst>
          </p:cNvPr>
          <p:cNvSpPr txBox="1"/>
          <p:nvPr/>
        </p:nvSpPr>
        <p:spPr>
          <a:xfrm>
            <a:off x="7917890" y="703630"/>
            <a:ext cx="28638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/>
              <a:t>24</a:t>
            </a:r>
            <a:r>
              <a:rPr lang="es-AR" sz="2400" dirty="0"/>
              <a:t> </a:t>
            </a:r>
          </a:p>
          <a:p>
            <a:pPr algn="ctr"/>
            <a:r>
              <a:rPr lang="es-AR" sz="2400" dirty="0"/>
              <a:t>Profesores tutores TF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D7CA511-9A34-1DD0-427A-7603438E4C1D}"/>
              </a:ext>
            </a:extLst>
          </p:cNvPr>
          <p:cNvSpPr txBox="1"/>
          <p:nvPr/>
        </p:nvSpPr>
        <p:spPr>
          <a:xfrm>
            <a:off x="9777739" y="2769585"/>
            <a:ext cx="15133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/>
              <a:t>14</a:t>
            </a:r>
          </a:p>
          <a:p>
            <a:pPr algn="ctr"/>
            <a:r>
              <a:rPr lang="es-AR" sz="2400" dirty="0"/>
              <a:t>Escuelas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EFC3241-44D5-C574-66C0-1C65E36E81B5}"/>
              </a:ext>
            </a:extLst>
          </p:cNvPr>
          <p:cNvSpPr txBox="1"/>
          <p:nvPr/>
        </p:nvSpPr>
        <p:spPr>
          <a:xfrm>
            <a:off x="1489435" y="4691561"/>
            <a:ext cx="30078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/>
              <a:t>15</a:t>
            </a:r>
            <a:r>
              <a:rPr lang="es-AR" sz="2400" dirty="0"/>
              <a:t> </a:t>
            </a:r>
          </a:p>
          <a:p>
            <a:pPr algn="ctr"/>
            <a:r>
              <a:rPr lang="es-AR" sz="2400" dirty="0"/>
              <a:t>Unidades Académicas e Institutos </a:t>
            </a:r>
          </a:p>
        </p:txBody>
      </p:sp>
    </p:spTree>
    <p:extLst>
      <p:ext uri="{BB962C8B-B14F-4D97-AF65-F5344CB8AC3E}">
        <p14:creationId xmlns:p14="http://schemas.microsoft.com/office/powerpoint/2010/main" val="323087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/>
      <p:bldP spid="22" grpId="0"/>
      <p:bldP spid="24" grpId="0"/>
      <p:bldP spid="25" grpId="0"/>
      <p:bldP spid="26" grpId="0"/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AED5A92-20A6-6D6A-2735-C31217D6A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72" r="7938"/>
          <a:stretch/>
        </p:blipFill>
        <p:spPr>
          <a:xfrm>
            <a:off x="8994216" y="955379"/>
            <a:ext cx="3042525" cy="179451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F47C621-6603-62E2-6665-A0BEB5FEB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498" y="322707"/>
            <a:ext cx="3266070" cy="42279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A026D6A-9BE6-C66D-8B11-D4E32964B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00" y="1203267"/>
            <a:ext cx="2675745" cy="200680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B0651D0-D021-B3F2-9BA9-5DEBD197C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1" t="39680"/>
          <a:stretch/>
        </p:blipFill>
        <p:spPr bwMode="auto">
          <a:xfrm>
            <a:off x="2088114" y="2405306"/>
            <a:ext cx="4024154" cy="273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AEA1C23-7A3F-B847-55BC-4D396894C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775" y="493601"/>
            <a:ext cx="3061797" cy="405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638E4E-3183-7916-0EEF-D653D0DFBA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r="20645" b="10068"/>
          <a:stretch/>
        </p:blipFill>
        <p:spPr>
          <a:xfrm>
            <a:off x="2712533" y="3973451"/>
            <a:ext cx="2491059" cy="234223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A5C7C47-48CB-7010-8449-B0E059393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72" y="3622732"/>
            <a:ext cx="1756400" cy="258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85FAA16-96FC-C058-A61F-FCCEC3E59F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64" y="2749893"/>
            <a:ext cx="4164687" cy="192382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439AE88-3D52-9296-311C-4E32DF566A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3367" y="4453510"/>
            <a:ext cx="5482112" cy="195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9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188</Words>
  <Application>Microsoft Office PowerPoint</Application>
  <PresentationFormat>Panorámica</PresentationFormat>
  <Paragraphs>35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2" baseType="lpstr">
      <vt:lpstr>Arial</vt:lpstr>
      <vt:lpstr>Arial Rounded MT Bold</vt:lpstr>
      <vt:lpstr>Calibri</vt:lpstr>
      <vt:lpstr>Calibri Light</vt:lpstr>
      <vt:lpstr>Wingdings</vt:lpstr>
      <vt:lpstr>Tema de Office</vt:lpstr>
      <vt:lpstr>Congreso de Educación Técnica Agropecuaria  ETP - Agro</vt:lpstr>
      <vt:lpstr>Pasantías de Investigación para Estudiantes de Escuelas Secundarias  (PIEES)</vt:lpstr>
      <vt:lpstr>Presentación de PowerPoint</vt:lpstr>
      <vt:lpstr>Presentación de PowerPoint</vt:lpstr>
      <vt:lpstr>I° Convocatoria (RES - 2023 - 1042 - CS # UNNE)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Leopoldo José Payes</dc:creator>
  <cp:lastModifiedBy>Leopoldo José Payes</cp:lastModifiedBy>
  <cp:revision>11</cp:revision>
  <cp:lastPrinted>2025-05-14T11:45:30Z</cp:lastPrinted>
  <dcterms:created xsi:type="dcterms:W3CDTF">2025-05-08T10:38:24Z</dcterms:created>
  <dcterms:modified xsi:type="dcterms:W3CDTF">2025-05-14T12:58:12Z</dcterms:modified>
</cp:coreProperties>
</file>