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8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327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B30AE-27A2-4B33-8705-FD60555E89E6}" v="12" dt="2025-12-03T03:22:22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vico Grillo" userId="d178ff8b80a68267" providerId="LiveId" clId="{D2460677-15AC-4879-A0A5-AA50CE6CF30E}"/>
    <pc:docChg chg="undo custSel addSld delSld modSld modMainMaster">
      <pc:chgData name="Ludovico Grillo" userId="d178ff8b80a68267" providerId="LiveId" clId="{D2460677-15AC-4879-A0A5-AA50CE6CF30E}" dt="2025-12-03T03:23:18.359" v="488" actId="207"/>
      <pc:docMkLst>
        <pc:docMk/>
      </pc:docMkLst>
      <pc:sldChg chg="del">
        <pc:chgData name="Ludovico Grillo" userId="d178ff8b80a68267" providerId="LiveId" clId="{D2460677-15AC-4879-A0A5-AA50CE6CF30E}" dt="2025-12-03T03:17:53.749" v="455" actId="47"/>
        <pc:sldMkLst>
          <pc:docMk/>
          <pc:sldMk cId="2989297894" sldId="256"/>
        </pc:sldMkLst>
      </pc:sldChg>
      <pc:sldChg chg="modSp mod">
        <pc:chgData name="Ludovico Grillo" userId="d178ff8b80a68267" providerId="LiveId" clId="{D2460677-15AC-4879-A0A5-AA50CE6CF30E}" dt="2025-12-03T03:23:18.359" v="488" actId="207"/>
        <pc:sldMkLst>
          <pc:docMk/>
          <pc:sldMk cId="1361044371" sldId="259"/>
        </pc:sldMkLst>
        <pc:spChg chg="mod">
          <ac:chgData name="Ludovico Grillo" userId="d178ff8b80a68267" providerId="LiveId" clId="{D2460677-15AC-4879-A0A5-AA50CE6CF30E}" dt="2025-12-03T03:23:18.359" v="488" actId="207"/>
          <ac:spMkLst>
            <pc:docMk/>
            <pc:sldMk cId="1361044371" sldId="259"/>
            <ac:spMk id="2" creationId="{E91E0D05-441A-983A-E522-3506F6DCC938}"/>
          </ac:spMkLst>
        </pc:spChg>
      </pc:sldChg>
      <pc:sldChg chg="addSp modSp mod">
        <pc:chgData name="Ludovico Grillo" userId="d178ff8b80a68267" providerId="LiveId" clId="{D2460677-15AC-4879-A0A5-AA50CE6CF30E}" dt="2025-12-03T03:21:57.328" v="482" actId="207"/>
        <pc:sldMkLst>
          <pc:docMk/>
          <pc:sldMk cId="794986380" sldId="260"/>
        </pc:sldMkLst>
        <pc:spChg chg="mod">
          <ac:chgData name="Ludovico Grillo" userId="d178ff8b80a68267" providerId="LiveId" clId="{D2460677-15AC-4879-A0A5-AA50CE6CF30E}" dt="2025-12-03T03:21:57.328" v="482" actId="207"/>
          <ac:spMkLst>
            <pc:docMk/>
            <pc:sldMk cId="794986380" sldId="260"/>
            <ac:spMk id="2" creationId="{362E38F7-D4E2-0868-99A1-56EEE991D494}"/>
          </ac:spMkLst>
        </pc:spChg>
        <pc:picChg chg="add mod">
          <ac:chgData name="Ludovico Grillo" userId="d178ff8b80a68267" providerId="LiveId" clId="{D2460677-15AC-4879-A0A5-AA50CE6CF30E}" dt="2025-12-03T02:42:05.569" v="9" actId="14100"/>
          <ac:picMkLst>
            <pc:docMk/>
            <pc:sldMk cId="794986380" sldId="260"/>
            <ac:picMk id="4" creationId="{18AA2269-7008-5E24-A037-DC13494C3481}"/>
          </ac:picMkLst>
        </pc:picChg>
      </pc:sldChg>
      <pc:sldChg chg="addSp delSp modSp new del mod">
        <pc:chgData name="Ludovico Grillo" userId="d178ff8b80a68267" providerId="LiveId" clId="{D2460677-15AC-4879-A0A5-AA50CE6CF30E}" dt="2025-12-03T02:56:45.472" v="76" actId="47"/>
        <pc:sldMkLst>
          <pc:docMk/>
          <pc:sldMk cId="487478997" sldId="261"/>
        </pc:sldMkLst>
        <pc:spChg chg="del">
          <ac:chgData name="Ludovico Grillo" userId="d178ff8b80a68267" providerId="LiveId" clId="{D2460677-15AC-4879-A0A5-AA50CE6CF30E}" dt="2025-12-03T02:52:59.673" v="70" actId="478"/>
          <ac:spMkLst>
            <pc:docMk/>
            <pc:sldMk cId="487478997" sldId="261"/>
            <ac:spMk id="2" creationId="{695EEE8F-67DE-F411-8528-960B84660DCF}"/>
          </ac:spMkLst>
        </pc:spChg>
        <pc:graphicFrameChg chg="add mod modGraphic">
          <ac:chgData name="Ludovico Grillo" userId="d178ff8b80a68267" providerId="LiveId" clId="{D2460677-15AC-4879-A0A5-AA50CE6CF30E}" dt="2025-12-03T02:46:14.528" v="62" actId="14100"/>
          <ac:graphicFrameMkLst>
            <pc:docMk/>
            <pc:sldMk cId="487478997" sldId="261"/>
            <ac:graphicFrameMk id="3" creationId="{656F266A-5FE7-7F92-58CA-FEDB7A303DB8}"/>
          </ac:graphicFrameMkLst>
        </pc:graphicFrameChg>
        <pc:picChg chg="add mod ord">
          <ac:chgData name="Ludovico Grillo" userId="d178ff8b80a68267" providerId="LiveId" clId="{D2460677-15AC-4879-A0A5-AA50CE6CF30E}" dt="2025-12-03T02:47:01.626" v="69" actId="167"/>
          <ac:picMkLst>
            <pc:docMk/>
            <pc:sldMk cId="487478997" sldId="261"/>
            <ac:picMk id="5" creationId="{5C53187D-B3AD-D0A2-DE48-F6F902312271}"/>
          </ac:picMkLst>
        </pc:picChg>
      </pc:sldChg>
      <pc:sldChg chg="addSp delSp modSp new mod">
        <pc:chgData name="Ludovico Grillo" userId="d178ff8b80a68267" providerId="LiveId" clId="{D2460677-15AC-4879-A0A5-AA50CE6CF30E}" dt="2025-12-03T02:56:36.220" v="75" actId="478"/>
        <pc:sldMkLst>
          <pc:docMk/>
          <pc:sldMk cId="965811107" sldId="262"/>
        </pc:sldMkLst>
        <pc:spChg chg="del">
          <ac:chgData name="Ludovico Grillo" userId="d178ff8b80a68267" providerId="LiveId" clId="{D2460677-15AC-4879-A0A5-AA50CE6CF30E}" dt="2025-12-03T02:56:36.220" v="75" actId="478"/>
          <ac:spMkLst>
            <pc:docMk/>
            <pc:sldMk cId="965811107" sldId="262"/>
            <ac:spMk id="2" creationId="{C934F2FA-455E-69C4-A199-75DF40FF7002}"/>
          </ac:spMkLst>
        </pc:spChg>
        <pc:picChg chg="add mod">
          <ac:chgData name="Ludovico Grillo" userId="d178ff8b80a68267" providerId="LiveId" clId="{D2460677-15AC-4879-A0A5-AA50CE6CF30E}" dt="2025-12-03T02:56:33.095" v="74" actId="962"/>
          <ac:picMkLst>
            <pc:docMk/>
            <pc:sldMk cId="965811107" sldId="262"/>
            <ac:picMk id="4" creationId="{A517261F-E35A-CFDC-06D3-116B6BCD672C}"/>
          </ac:picMkLst>
        </pc:picChg>
      </pc:sldChg>
      <pc:sldChg chg="addSp delSp modSp new mod setBg">
        <pc:chgData name="Ludovico Grillo" userId="d178ff8b80a68267" providerId="LiveId" clId="{D2460677-15AC-4879-A0A5-AA50CE6CF30E}" dt="2025-12-03T03:21:46.326" v="481"/>
        <pc:sldMkLst>
          <pc:docMk/>
          <pc:sldMk cId="3292040377" sldId="263"/>
        </pc:sldMkLst>
        <pc:spChg chg="mod">
          <ac:chgData name="Ludovico Grillo" userId="d178ff8b80a68267" providerId="LiveId" clId="{D2460677-15AC-4879-A0A5-AA50CE6CF30E}" dt="2025-12-03T03:05:45.705" v="395" actId="26606"/>
          <ac:spMkLst>
            <pc:docMk/>
            <pc:sldMk cId="3292040377" sldId="263"/>
            <ac:spMk id="2" creationId="{26485247-EEFD-2691-9775-B2A5936A5E28}"/>
          </ac:spMkLst>
        </pc:spChg>
        <pc:spChg chg="add del mod">
          <ac:chgData name="Ludovico Grillo" userId="d178ff8b80a68267" providerId="LiveId" clId="{D2460677-15AC-4879-A0A5-AA50CE6CF30E}" dt="2025-12-03T03:05:45.705" v="395" actId="26606"/>
          <ac:spMkLst>
            <pc:docMk/>
            <pc:sldMk cId="3292040377" sldId="263"/>
            <ac:spMk id="3" creationId="{3E53E567-2B42-40D5-4652-2B420DD0E228}"/>
          </ac:spMkLst>
        </pc:spChg>
        <pc:spChg chg="add">
          <ac:chgData name="Ludovico Grillo" userId="d178ff8b80a68267" providerId="LiveId" clId="{D2460677-15AC-4879-A0A5-AA50CE6CF30E}" dt="2025-12-03T03:05:45.705" v="395" actId="26606"/>
          <ac:spMkLst>
            <pc:docMk/>
            <pc:sldMk cId="3292040377" sldId="263"/>
            <ac:spMk id="6" creationId="{8DF67618-B87B-4195-8E24-3B126F79FF55}"/>
          </ac:spMkLst>
        </pc:spChg>
        <pc:spChg chg="add">
          <ac:chgData name="Ludovico Grillo" userId="d178ff8b80a68267" providerId="LiveId" clId="{D2460677-15AC-4879-A0A5-AA50CE6CF30E}" dt="2025-12-03T03:05:45.705" v="395" actId="26606"/>
          <ac:spMkLst>
            <pc:docMk/>
            <pc:sldMk cId="3292040377" sldId="263"/>
            <ac:spMk id="7" creationId="{64960379-9FF9-400A-A8A8-F5AB633FD3BF}"/>
          </ac:spMkLst>
        </pc:spChg>
        <pc:spChg chg="add del">
          <ac:chgData name="Ludovico Grillo" userId="d178ff8b80a68267" providerId="LiveId" clId="{D2460677-15AC-4879-A0A5-AA50CE6CF30E}" dt="2025-12-03T03:05:05.454" v="339" actId="26606"/>
          <ac:spMkLst>
            <pc:docMk/>
            <pc:sldMk cId="3292040377" sldId="263"/>
            <ac:spMk id="9" creationId="{BACC6370-2D7E-4714-9D71-7542949D7D5D}"/>
          </ac:spMkLst>
        </pc:spChg>
        <pc:spChg chg="add del">
          <ac:chgData name="Ludovico Grillo" userId="d178ff8b80a68267" providerId="LiveId" clId="{D2460677-15AC-4879-A0A5-AA50CE6CF30E}" dt="2025-12-03T03:05:05.454" v="339" actId="26606"/>
          <ac:spMkLst>
            <pc:docMk/>
            <pc:sldMk cId="3292040377" sldId="263"/>
            <ac:spMk id="11" creationId="{256B2C21-A230-48C0-8DF1-C46611373C44}"/>
          </ac:spMkLst>
        </pc:spChg>
        <pc:spChg chg="add del">
          <ac:chgData name="Ludovico Grillo" userId="d178ff8b80a68267" providerId="LiveId" clId="{D2460677-15AC-4879-A0A5-AA50CE6CF30E}" dt="2025-12-03T03:05:05.454" v="339" actId="26606"/>
          <ac:spMkLst>
            <pc:docMk/>
            <pc:sldMk cId="3292040377" sldId="263"/>
            <ac:spMk id="13" creationId="{3847E18C-932D-4C95-AABA-FEC7C9499AD7}"/>
          </ac:spMkLst>
        </pc:spChg>
        <pc:spChg chg="add del">
          <ac:chgData name="Ludovico Grillo" userId="d178ff8b80a68267" providerId="LiveId" clId="{D2460677-15AC-4879-A0A5-AA50CE6CF30E}" dt="2025-12-03T03:05:05.454" v="339" actId="26606"/>
          <ac:spMkLst>
            <pc:docMk/>
            <pc:sldMk cId="3292040377" sldId="263"/>
            <ac:spMk id="15" creationId="{3150CB11-0C61-439E-910F-5787759E72A0}"/>
          </ac:spMkLst>
        </pc:spChg>
        <pc:spChg chg="add del">
          <ac:chgData name="Ludovico Grillo" userId="d178ff8b80a68267" providerId="LiveId" clId="{D2460677-15AC-4879-A0A5-AA50CE6CF30E}" dt="2025-12-03T03:05:05.454" v="339" actId="26606"/>
          <ac:spMkLst>
            <pc:docMk/>
            <pc:sldMk cId="3292040377" sldId="263"/>
            <ac:spMk id="17" creationId="{43F8A58B-5155-44CE-A5FF-7647B47D0A7A}"/>
          </ac:spMkLst>
        </pc:spChg>
        <pc:spChg chg="add del">
          <ac:chgData name="Ludovico Grillo" userId="d178ff8b80a68267" providerId="LiveId" clId="{D2460677-15AC-4879-A0A5-AA50CE6CF30E}" dt="2025-12-03T03:05:05.454" v="339" actId="26606"/>
          <ac:spMkLst>
            <pc:docMk/>
            <pc:sldMk cId="3292040377" sldId="263"/>
            <ac:spMk id="19" creationId="{443F2ACA-E6D6-4028-82DD-F03C262D5DE6}"/>
          </ac:spMkLst>
        </pc:spChg>
        <pc:grpChg chg="add">
          <ac:chgData name="Ludovico Grillo" userId="d178ff8b80a68267" providerId="LiveId" clId="{D2460677-15AC-4879-A0A5-AA50CE6CF30E}" dt="2025-12-03T03:05:45.705" v="395" actId="26606"/>
          <ac:grpSpMkLst>
            <pc:docMk/>
            <pc:sldMk cId="3292040377" sldId="263"/>
            <ac:grpSpMk id="8" creationId="{2C491629-AE25-486B-9B22-2CE4EE8F7E47}"/>
          </ac:grpSpMkLst>
        </pc:grpChg>
        <pc:grpChg chg="add">
          <ac:chgData name="Ludovico Grillo" userId="d178ff8b80a68267" providerId="LiveId" clId="{D2460677-15AC-4879-A0A5-AA50CE6CF30E}" dt="2025-12-03T03:05:45.705" v="395" actId="26606"/>
          <ac:grpSpMkLst>
            <pc:docMk/>
            <pc:sldMk cId="3292040377" sldId="263"/>
            <ac:grpSpMk id="12" creationId="{43F5E015-E085-4624-B431-B42414448684}"/>
          </ac:grpSpMkLst>
        </pc:grpChg>
        <pc:graphicFrameChg chg="add del">
          <ac:chgData name="Ludovico Grillo" userId="d178ff8b80a68267" providerId="LiveId" clId="{D2460677-15AC-4879-A0A5-AA50CE6CF30E}" dt="2025-12-03T03:05:05.454" v="339" actId="26606"/>
          <ac:graphicFrameMkLst>
            <pc:docMk/>
            <pc:sldMk cId="3292040377" sldId="263"/>
            <ac:graphicFrameMk id="5" creationId="{553364CF-C1CA-20D5-67F1-EFC116074374}"/>
          </ac:graphicFrameMkLst>
        </pc:graphicFrameChg>
        <pc:graphicFrameChg chg="add">
          <ac:chgData name="Ludovico Grillo" userId="d178ff8b80a68267" providerId="LiveId" clId="{D2460677-15AC-4879-A0A5-AA50CE6CF30E}" dt="2025-12-03T03:05:45.705" v="395" actId="26606"/>
          <ac:graphicFrameMkLst>
            <pc:docMk/>
            <pc:sldMk cId="3292040377" sldId="263"/>
            <ac:graphicFrameMk id="25" creationId="{8316B4C4-7920-1C9F-5F23-3733A8601825}"/>
          </ac:graphicFrameMkLst>
        </pc:graphicFrameChg>
      </pc:sldChg>
      <pc:sldChg chg="addSp modSp new mod setBg">
        <pc:chgData name="Ludovico Grillo" userId="d178ff8b80a68267" providerId="LiveId" clId="{D2460677-15AC-4879-A0A5-AA50CE6CF30E}" dt="2025-12-03T03:21:46.326" v="481"/>
        <pc:sldMkLst>
          <pc:docMk/>
          <pc:sldMk cId="2709318395" sldId="264"/>
        </pc:sldMkLst>
        <pc:spChg chg="add">
          <ac:chgData name="Ludovico Grillo" userId="d178ff8b80a68267" providerId="LiveId" clId="{D2460677-15AC-4879-A0A5-AA50CE6CF30E}" dt="2025-12-03T03:12:41.068" v="398" actId="26606"/>
          <ac:spMkLst>
            <pc:docMk/>
            <pc:sldMk cId="2709318395" sldId="264"/>
            <ac:spMk id="1031" creationId="{42A4FC2C-047E-45A5-965D-8E1E3BF09BC6}"/>
          </ac:spMkLst>
        </pc:spChg>
        <pc:picChg chg="add mod">
          <ac:chgData name="Ludovico Grillo" userId="d178ff8b80a68267" providerId="LiveId" clId="{D2460677-15AC-4879-A0A5-AA50CE6CF30E}" dt="2025-12-03T03:12:41.068" v="398" actId="26606"/>
          <ac:picMkLst>
            <pc:docMk/>
            <pc:sldMk cId="2709318395" sldId="264"/>
            <ac:picMk id="1026" creationId="{150F5CAC-29AA-A201-122D-0B458ADCF46E}"/>
          </ac:picMkLst>
        </pc:picChg>
      </pc:sldChg>
      <pc:sldChg chg="addSp delSp modSp new mod">
        <pc:chgData name="Ludovico Grillo" userId="d178ff8b80a68267" providerId="LiveId" clId="{D2460677-15AC-4879-A0A5-AA50CE6CF30E}" dt="2025-12-03T03:22:53.422" v="487" actId="20577"/>
        <pc:sldMkLst>
          <pc:docMk/>
          <pc:sldMk cId="2534400794" sldId="265"/>
        </pc:sldMkLst>
        <pc:spChg chg="del">
          <ac:chgData name="Ludovico Grillo" userId="d178ff8b80a68267" providerId="LiveId" clId="{D2460677-15AC-4879-A0A5-AA50CE6CF30E}" dt="2025-12-03T03:13:23.252" v="433" actId="478"/>
          <ac:spMkLst>
            <pc:docMk/>
            <pc:sldMk cId="2534400794" sldId="265"/>
            <ac:spMk id="2" creationId="{CA2AE734-5240-8B93-0E77-A18F381BB9D3}"/>
          </ac:spMkLst>
        </pc:spChg>
        <pc:spChg chg="del mod">
          <ac:chgData name="Ludovico Grillo" userId="d178ff8b80a68267" providerId="LiveId" clId="{D2460677-15AC-4879-A0A5-AA50CE6CF30E}" dt="2025-12-03T03:15:27.898" v="442" actId="478"/>
          <ac:spMkLst>
            <pc:docMk/>
            <pc:sldMk cId="2534400794" sldId="265"/>
            <ac:spMk id="3" creationId="{654DF8EE-A33C-E40C-697E-803F75310252}"/>
          </ac:spMkLst>
        </pc:spChg>
        <pc:spChg chg="add del mod">
          <ac:chgData name="Ludovico Grillo" userId="d178ff8b80a68267" providerId="LiveId" clId="{D2460677-15AC-4879-A0A5-AA50CE6CF30E}" dt="2025-12-03T03:22:45.671" v="486" actId="478"/>
          <ac:spMkLst>
            <pc:docMk/>
            <pc:sldMk cId="2534400794" sldId="265"/>
            <ac:spMk id="4" creationId="{4DB01D6C-6387-92CC-4717-26F8B0A8C6A0}"/>
          </ac:spMkLst>
        </pc:spChg>
        <pc:spChg chg="add mod">
          <ac:chgData name="Ludovico Grillo" userId="d178ff8b80a68267" providerId="LiveId" clId="{D2460677-15AC-4879-A0A5-AA50CE6CF30E}" dt="2025-12-03T03:22:53.422" v="487" actId="20577"/>
          <ac:spMkLst>
            <pc:docMk/>
            <pc:sldMk cId="2534400794" sldId="265"/>
            <ac:spMk id="5" creationId="{971CF946-B493-AFA5-60AC-4DA8FFAA35E6}"/>
          </ac:spMkLst>
        </pc:spChg>
      </pc:sldChg>
      <pc:sldChg chg="addSp new">
        <pc:chgData name="Ludovico Grillo" userId="d178ff8b80a68267" providerId="LiveId" clId="{D2460677-15AC-4879-A0A5-AA50CE6CF30E}" dt="2025-12-03T03:17:23.560" v="445"/>
        <pc:sldMkLst>
          <pc:docMk/>
          <pc:sldMk cId="2898591601" sldId="266"/>
        </pc:sldMkLst>
        <pc:picChg chg="add">
          <ac:chgData name="Ludovico Grillo" userId="d178ff8b80a68267" providerId="LiveId" clId="{D2460677-15AC-4879-A0A5-AA50CE6CF30E}" dt="2025-12-03T03:17:23.560" v="445"/>
          <ac:picMkLst>
            <pc:docMk/>
            <pc:sldMk cId="2898591601" sldId="266"/>
            <ac:picMk id="2050" creationId="{B5FC6E82-11DE-72B8-7DB6-E19E69E2704A}"/>
          </ac:picMkLst>
        </pc:picChg>
      </pc:sldChg>
      <pc:sldChg chg="modSp new del mod">
        <pc:chgData name="Ludovico Grillo" userId="d178ff8b80a68267" providerId="LiveId" clId="{D2460677-15AC-4879-A0A5-AA50CE6CF30E}" dt="2025-12-03T03:20:10.579" v="459" actId="47"/>
        <pc:sldMkLst>
          <pc:docMk/>
          <pc:sldMk cId="133773222" sldId="267"/>
        </pc:sldMkLst>
        <pc:spChg chg="mod">
          <ac:chgData name="Ludovico Grillo" userId="d178ff8b80a68267" providerId="LiveId" clId="{D2460677-15AC-4879-A0A5-AA50CE6CF30E}" dt="2025-12-03T03:18:22.610" v="456" actId="5793"/>
          <ac:spMkLst>
            <pc:docMk/>
            <pc:sldMk cId="133773222" sldId="267"/>
            <ac:spMk id="3" creationId="{D7E1D4DB-643D-041D-3254-CDFC2FAD6A3E}"/>
          </ac:spMkLst>
        </pc:spChg>
      </pc:sldChg>
      <pc:sldChg chg="add setBg">
        <pc:chgData name="Ludovico Grillo" userId="d178ff8b80a68267" providerId="LiveId" clId="{D2460677-15AC-4879-A0A5-AA50CE6CF30E}" dt="2025-12-03T03:21:46.326" v="481"/>
        <pc:sldMkLst>
          <pc:docMk/>
          <pc:sldMk cId="0" sldId="327"/>
        </pc:sldMkLst>
      </pc:sldChg>
      <pc:sldChg chg="modSp add mod setBg">
        <pc:chgData name="Ludovico Grillo" userId="d178ff8b80a68267" providerId="LiveId" clId="{D2460677-15AC-4879-A0A5-AA50CE6CF30E}" dt="2025-12-03T03:21:46.326" v="481"/>
        <pc:sldMkLst>
          <pc:docMk/>
          <pc:sldMk cId="0" sldId="328"/>
        </pc:sldMkLst>
        <pc:spChg chg="mod">
          <ac:chgData name="Ludovico Grillo" userId="d178ff8b80a68267" providerId="LiveId" clId="{D2460677-15AC-4879-A0A5-AA50CE6CF30E}" dt="2025-12-03T03:21:32.257" v="480" actId="20577"/>
          <ac:spMkLst>
            <pc:docMk/>
            <pc:sldMk cId="0" sldId="328"/>
            <ac:spMk id="76" creationId="{00000000-0000-0000-0000-000000000000}"/>
          </ac:spMkLst>
        </pc:spChg>
      </pc:sldChg>
      <pc:sldMasterChg chg="setBg modSldLayout">
        <pc:chgData name="Ludovico Grillo" userId="d178ff8b80a68267" providerId="LiveId" clId="{D2460677-15AC-4879-A0A5-AA50CE6CF30E}" dt="2025-12-03T03:21:46.326" v="481"/>
        <pc:sldMasterMkLst>
          <pc:docMk/>
          <pc:sldMasterMk cId="572142611" sldId="2147483648"/>
        </pc:sldMasterMkLst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2551609516" sldId="2147483649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3657309159" sldId="2147483650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2453183424" sldId="2147483651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1762167498" sldId="2147483652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2522307783" sldId="2147483653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2279845905" sldId="2147483654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1662692228" sldId="2147483655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126501141" sldId="2147483656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2900766951" sldId="2147483657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3012166279" sldId="2147483658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2104432944" sldId="2147483659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410611142" sldId="2147483660"/>
          </pc:sldLayoutMkLst>
        </pc:sldLayoutChg>
        <pc:sldLayoutChg chg="setBg">
          <pc:chgData name="Ludovico Grillo" userId="d178ff8b80a68267" providerId="LiveId" clId="{D2460677-15AC-4879-A0A5-AA50CE6CF30E}" dt="2025-12-03T03:21:46.326" v="481"/>
          <pc:sldLayoutMkLst>
            <pc:docMk/>
            <pc:sldMasterMk cId="572142611" sldId="2147483648"/>
            <pc:sldLayoutMk cId="1662422109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291E2-A506-4B55-955C-C8534EFE302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EBEDC5-1A19-44DD-BD3E-473E4BD35770}">
      <dgm:prSet/>
      <dgm:spPr/>
      <dgm:t>
        <a:bodyPr/>
        <a:lstStyle/>
        <a:p>
          <a:r>
            <a:rPr lang="es-ES"/>
            <a:t>El cambio del perfil del egresado.</a:t>
          </a:r>
          <a:endParaRPr lang="en-US"/>
        </a:p>
      </dgm:t>
    </dgm:pt>
    <dgm:pt modelId="{F101223A-5DE1-4011-9FC0-DBF11D8BE9ED}" type="parTrans" cxnId="{28444CD3-BB59-4381-AA4A-17B1E40260C1}">
      <dgm:prSet/>
      <dgm:spPr/>
      <dgm:t>
        <a:bodyPr/>
        <a:lstStyle/>
        <a:p>
          <a:endParaRPr lang="en-US"/>
        </a:p>
      </dgm:t>
    </dgm:pt>
    <dgm:pt modelId="{2D2DF30C-9655-4CCA-92FC-FEE32DA96BB2}" type="sibTrans" cxnId="{28444CD3-BB59-4381-AA4A-17B1E40260C1}">
      <dgm:prSet/>
      <dgm:spPr/>
      <dgm:t>
        <a:bodyPr/>
        <a:lstStyle/>
        <a:p>
          <a:endParaRPr lang="en-US"/>
        </a:p>
      </dgm:t>
    </dgm:pt>
    <dgm:pt modelId="{6F9196D8-8844-4A9D-9587-3F8712B48003}">
      <dgm:prSet/>
      <dgm:spPr/>
      <dgm:t>
        <a:bodyPr/>
        <a:lstStyle/>
        <a:p>
          <a:r>
            <a:rPr lang="es-ES"/>
            <a:t>El trabajo por proyectos.</a:t>
          </a:r>
          <a:endParaRPr lang="en-US"/>
        </a:p>
      </dgm:t>
    </dgm:pt>
    <dgm:pt modelId="{C746906F-806B-473F-8DFE-AD9FD75439F1}" type="parTrans" cxnId="{9A322A7C-4877-4D24-9BE8-57E53C15D37B}">
      <dgm:prSet/>
      <dgm:spPr/>
      <dgm:t>
        <a:bodyPr/>
        <a:lstStyle/>
        <a:p>
          <a:endParaRPr lang="en-US"/>
        </a:p>
      </dgm:t>
    </dgm:pt>
    <dgm:pt modelId="{5879B096-4272-4E91-B54D-D1C1CA2CF80C}" type="sibTrans" cxnId="{9A322A7C-4877-4D24-9BE8-57E53C15D37B}">
      <dgm:prSet/>
      <dgm:spPr/>
      <dgm:t>
        <a:bodyPr/>
        <a:lstStyle/>
        <a:p>
          <a:endParaRPr lang="en-US"/>
        </a:p>
      </dgm:t>
    </dgm:pt>
    <dgm:pt modelId="{7E3980AC-444A-40F3-A7A1-0237FBCE9584}">
      <dgm:prSet/>
      <dgm:spPr/>
      <dgm:t>
        <a:bodyPr/>
        <a:lstStyle/>
        <a:p>
          <a:r>
            <a:rPr lang="es-ES"/>
            <a:t>La adecuación permanente de programas.</a:t>
          </a:r>
          <a:endParaRPr lang="en-US"/>
        </a:p>
      </dgm:t>
    </dgm:pt>
    <dgm:pt modelId="{298D2BAD-5864-4803-8AA9-7377787005E9}" type="parTrans" cxnId="{18C8065A-4109-4059-996F-AC0739E8C39E}">
      <dgm:prSet/>
      <dgm:spPr/>
      <dgm:t>
        <a:bodyPr/>
        <a:lstStyle/>
        <a:p>
          <a:endParaRPr lang="en-US"/>
        </a:p>
      </dgm:t>
    </dgm:pt>
    <dgm:pt modelId="{5561530B-20FF-47A9-BD6B-471C2638B6D7}" type="sibTrans" cxnId="{18C8065A-4109-4059-996F-AC0739E8C39E}">
      <dgm:prSet/>
      <dgm:spPr/>
      <dgm:t>
        <a:bodyPr/>
        <a:lstStyle/>
        <a:p>
          <a:endParaRPr lang="en-US"/>
        </a:p>
      </dgm:t>
    </dgm:pt>
    <dgm:pt modelId="{8940242C-73D5-4AD1-98E9-79A5FD8FAB5A}">
      <dgm:prSet/>
      <dgm:spPr/>
      <dgm:t>
        <a:bodyPr/>
        <a:lstStyle/>
        <a:p>
          <a:r>
            <a:rPr lang="es-ES"/>
            <a:t>Reglamentaciones que faciliten la vinculación.</a:t>
          </a:r>
          <a:endParaRPr lang="en-US"/>
        </a:p>
      </dgm:t>
    </dgm:pt>
    <dgm:pt modelId="{90C0A70B-DA90-4287-9D16-BFAF037BE327}" type="parTrans" cxnId="{8229102E-0B62-488C-98AC-ACDFAFC6AB8F}">
      <dgm:prSet/>
      <dgm:spPr/>
      <dgm:t>
        <a:bodyPr/>
        <a:lstStyle/>
        <a:p>
          <a:endParaRPr lang="en-US"/>
        </a:p>
      </dgm:t>
    </dgm:pt>
    <dgm:pt modelId="{F745AB39-8562-40F4-82E6-F88069CF8E54}" type="sibTrans" cxnId="{8229102E-0B62-488C-98AC-ACDFAFC6AB8F}">
      <dgm:prSet/>
      <dgm:spPr/>
      <dgm:t>
        <a:bodyPr/>
        <a:lstStyle/>
        <a:p>
          <a:endParaRPr lang="en-US"/>
        </a:p>
      </dgm:t>
    </dgm:pt>
    <dgm:pt modelId="{3E5A7906-F31B-4CC1-8108-E0A9F9541670}">
      <dgm:prSet/>
      <dgm:spPr/>
      <dgm:t>
        <a:bodyPr/>
        <a:lstStyle/>
        <a:p>
          <a:r>
            <a:rPr lang="es-ES"/>
            <a:t>Ferias, concursos y similares.</a:t>
          </a:r>
          <a:endParaRPr lang="en-US"/>
        </a:p>
      </dgm:t>
    </dgm:pt>
    <dgm:pt modelId="{270F7712-B774-4F28-BC68-0C140CBBABF9}" type="parTrans" cxnId="{E697B1E5-6BC7-4873-9D84-B6B55DA5368D}">
      <dgm:prSet/>
      <dgm:spPr/>
      <dgm:t>
        <a:bodyPr/>
        <a:lstStyle/>
        <a:p>
          <a:endParaRPr lang="en-US"/>
        </a:p>
      </dgm:t>
    </dgm:pt>
    <dgm:pt modelId="{F64627EB-BF42-4CD2-8FE0-A75BBA0631F8}" type="sibTrans" cxnId="{E697B1E5-6BC7-4873-9D84-B6B55DA5368D}">
      <dgm:prSet/>
      <dgm:spPr/>
      <dgm:t>
        <a:bodyPr/>
        <a:lstStyle/>
        <a:p>
          <a:endParaRPr lang="en-US"/>
        </a:p>
      </dgm:t>
    </dgm:pt>
    <dgm:pt modelId="{54B37E9A-3C0C-46CA-8E1F-48AB8B5E563A}">
      <dgm:prSet/>
      <dgm:spPr/>
      <dgm:t>
        <a:bodyPr/>
        <a:lstStyle/>
        <a:p>
          <a:r>
            <a:rPr lang="es-ES"/>
            <a:t>Capacitación y apoyo a los docentes y directivos.</a:t>
          </a:r>
          <a:endParaRPr lang="en-US"/>
        </a:p>
      </dgm:t>
    </dgm:pt>
    <dgm:pt modelId="{B461BFEB-4AFF-47B2-84A4-73E557AFA7C0}" type="parTrans" cxnId="{295D27FB-5DA0-426C-9984-F4C85B73FF34}">
      <dgm:prSet/>
      <dgm:spPr/>
      <dgm:t>
        <a:bodyPr/>
        <a:lstStyle/>
        <a:p>
          <a:endParaRPr lang="en-US"/>
        </a:p>
      </dgm:t>
    </dgm:pt>
    <dgm:pt modelId="{E07D50F6-63E3-44F7-B28C-0A5F3889214A}" type="sibTrans" cxnId="{295D27FB-5DA0-426C-9984-F4C85B73FF34}">
      <dgm:prSet/>
      <dgm:spPr/>
      <dgm:t>
        <a:bodyPr/>
        <a:lstStyle/>
        <a:p>
          <a:endParaRPr lang="en-US"/>
        </a:p>
      </dgm:t>
    </dgm:pt>
    <dgm:pt modelId="{F0C37498-E3AD-4F83-82B9-7BEAC86ED180}" type="pres">
      <dgm:prSet presAssocID="{F1C291E2-A506-4B55-955C-C8534EFE3029}" presName="linear" presStyleCnt="0">
        <dgm:presLayoutVars>
          <dgm:animLvl val="lvl"/>
          <dgm:resizeHandles val="exact"/>
        </dgm:presLayoutVars>
      </dgm:prSet>
      <dgm:spPr/>
    </dgm:pt>
    <dgm:pt modelId="{05DF0E04-76BF-4C95-B5C4-550C5FB21CC0}" type="pres">
      <dgm:prSet presAssocID="{DBEBEDC5-1A19-44DD-BD3E-473E4BD3577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7C93E19-B4D9-4571-8CEF-A5E727247F30}" type="pres">
      <dgm:prSet presAssocID="{2D2DF30C-9655-4CCA-92FC-FEE32DA96BB2}" presName="spacer" presStyleCnt="0"/>
      <dgm:spPr/>
    </dgm:pt>
    <dgm:pt modelId="{18BB7207-342A-4769-9306-3CEF61B4C05A}" type="pres">
      <dgm:prSet presAssocID="{6F9196D8-8844-4A9D-9587-3F8712B4800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22D05A4-8794-49EB-A37F-DC8EF8393991}" type="pres">
      <dgm:prSet presAssocID="{5879B096-4272-4E91-B54D-D1C1CA2CF80C}" presName="spacer" presStyleCnt="0"/>
      <dgm:spPr/>
    </dgm:pt>
    <dgm:pt modelId="{CA33666D-E22F-4DC0-AF23-57D75AC13FC9}" type="pres">
      <dgm:prSet presAssocID="{7E3980AC-444A-40F3-A7A1-0237FBCE9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610FC7-7957-4BD3-B5CA-1033CF7E3F80}" type="pres">
      <dgm:prSet presAssocID="{5561530B-20FF-47A9-BD6B-471C2638B6D7}" presName="spacer" presStyleCnt="0"/>
      <dgm:spPr/>
    </dgm:pt>
    <dgm:pt modelId="{C10E9E06-6115-446D-9BDF-575342F8ADE4}" type="pres">
      <dgm:prSet presAssocID="{8940242C-73D5-4AD1-98E9-79A5FD8FAB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3C1D884-47DF-485F-ACF8-214888CBF95C}" type="pres">
      <dgm:prSet presAssocID="{F745AB39-8562-40F4-82E6-F88069CF8E54}" presName="spacer" presStyleCnt="0"/>
      <dgm:spPr/>
    </dgm:pt>
    <dgm:pt modelId="{FCD83712-1D16-4FD5-B0E1-B46B029DAB36}" type="pres">
      <dgm:prSet presAssocID="{3E5A7906-F31B-4CC1-8108-E0A9F954167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B74213B-BEF2-4396-BDC0-064E1123B3D3}" type="pres">
      <dgm:prSet presAssocID="{F64627EB-BF42-4CD2-8FE0-A75BBA0631F8}" presName="spacer" presStyleCnt="0"/>
      <dgm:spPr/>
    </dgm:pt>
    <dgm:pt modelId="{C2E56BF6-0F8D-4929-8ED5-EB2CD8159967}" type="pres">
      <dgm:prSet presAssocID="{54B37E9A-3C0C-46CA-8E1F-48AB8B5E563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BDD5A01-6357-4658-BA0E-B5F63317F04E}" type="presOf" srcId="{6F9196D8-8844-4A9D-9587-3F8712B48003}" destId="{18BB7207-342A-4769-9306-3CEF61B4C05A}" srcOrd="0" destOrd="0" presId="urn:microsoft.com/office/officeart/2005/8/layout/vList2"/>
    <dgm:cxn modelId="{99D21609-E0C8-4AA5-A57D-607D7D4ADD1A}" type="presOf" srcId="{54B37E9A-3C0C-46CA-8E1F-48AB8B5E563A}" destId="{C2E56BF6-0F8D-4929-8ED5-EB2CD8159967}" srcOrd="0" destOrd="0" presId="urn:microsoft.com/office/officeart/2005/8/layout/vList2"/>
    <dgm:cxn modelId="{8229102E-0B62-488C-98AC-ACDFAFC6AB8F}" srcId="{F1C291E2-A506-4B55-955C-C8534EFE3029}" destId="{8940242C-73D5-4AD1-98E9-79A5FD8FAB5A}" srcOrd="3" destOrd="0" parTransId="{90C0A70B-DA90-4287-9D16-BFAF037BE327}" sibTransId="{F745AB39-8562-40F4-82E6-F88069CF8E54}"/>
    <dgm:cxn modelId="{AACE3349-4863-407F-83D4-0EE4006CA087}" type="presOf" srcId="{3E5A7906-F31B-4CC1-8108-E0A9F9541670}" destId="{FCD83712-1D16-4FD5-B0E1-B46B029DAB36}" srcOrd="0" destOrd="0" presId="urn:microsoft.com/office/officeart/2005/8/layout/vList2"/>
    <dgm:cxn modelId="{377DC74F-5A39-4713-B263-EF87635899F1}" type="presOf" srcId="{DBEBEDC5-1A19-44DD-BD3E-473E4BD35770}" destId="{05DF0E04-76BF-4C95-B5C4-550C5FB21CC0}" srcOrd="0" destOrd="0" presId="urn:microsoft.com/office/officeart/2005/8/layout/vList2"/>
    <dgm:cxn modelId="{18C8065A-4109-4059-996F-AC0739E8C39E}" srcId="{F1C291E2-A506-4B55-955C-C8534EFE3029}" destId="{7E3980AC-444A-40F3-A7A1-0237FBCE9584}" srcOrd="2" destOrd="0" parTransId="{298D2BAD-5864-4803-8AA9-7377787005E9}" sibTransId="{5561530B-20FF-47A9-BD6B-471C2638B6D7}"/>
    <dgm:cxn modelId="{9A322A7C-4877-4D24-9BE8-57E53C15D37B}" srcId="{F1C291E2-A506-4B55-955C-C8534EFE3029}" destId="{6F9196D8-8844-4A9D-9587-3F8712B48003}" srcOrd="1" destOrd="0" parTransId="{C746906F-806B-473F-8DFE-AD9FD75439F1}" sibTransId="{5879B096-4272-4E91-B54D-D1C1CA2CF80C}"/>
    <dgm:cxn modelId="{06B7C898-5637-4B16-86C3-08D9692AC515}" type="presOf" srcId="{F1C291E2-A506-4B55-955C-C8534EFE3029}" destId="{F0C37498-E3AD-4F83-82B9-7BEAC86ED180}" srcOrd="0" destOrd="0" presId="urn:microsoft.com/office/officeart/2005/8/layout/vList2"/>
    <dgm:cxn modelId="{28444CD3-BB59-4381-AA4A-17B1E40260C1}" srcId="{F1C291E2-A506-4B55-955C-C8534EFE3029}" destId="{DBEBEDC5-1A19-44DD-BD3E-473E4BD35770}" srcOrd="0" destOrd="0" parTransId="{F101223A-5DE1-4011-9FC0-DBF11D8BE9ED}" sibTransId="{2D2DF30C-9655-4CCA-92FC-FEE32DA96BB2}"/>
    <dgm:cxn modelId="{F03BAEDE-46E7-44E3-A717-8C93B80259B4}" type="presOf" srcId="{7E3980AC-444A-40F3-A7A1-0237FBCE9584}" destId="{CA33666D-E22F-4DC0-AF23-57D75AC13FC9}" srcOrd="0" destOrd="0" presId="urn:microsoft.com/office/officeart/2005/8/layout/vList2"/>
    <dgm:cxn modelId="{E697B1E5-6BC7-4873-9D84-B6B55DA5368D}" srcId="{F1C291E2-A506-4B55-955C-C8534EFE3029}" destId="{3E5A7906-F31B-4CC1-8108-E0A9F9541670}" srcOrd="4" destOrd="0" parTransId="{270F7712-B774-4F28-BC68-0C140CBBABF9}" sibTransId="{F64627EB-BF42-4CD2-8FE0-A75BBA0631F8}"/>
    <dgm:cxn modelId="{4E6C39F6-60D2-4710-82CD-A08FC22AC94C}" type="presOf" srcId="{8940242C-73D5-4AD1-98E9-79A5FD8FAB5A}" destId="{C10E9E06-6115-446D-9BDF-575342F8ADE4}" srcOrd="0" destOrd="0" presId="urn:microsoft.com/office/officeart/2005/8/layout/vList2"/>
    <dgm:cxn modelId="{295D27FB-5DA0-426C-9984-F4C85B73FF34}" srcId="{F1C291E2-A506-4B55-955C-C8534EFE3029}" destId="{54B37E9A-3C0C-46CA-8E1F-48AB8B5E563A}" srcOrd="5" destOrd="0" parTransId="{B461BFEB-4AFF-47B2-84A4-73E557AFA7C0}" sibTransId="{E07D50F6-63E3-44F7-B28C-0A5F3889214A}"/>
    <dgm:cxn modelId="{FFA59874-228B-49EA-9FDB-8193215E6382}" type="presParOf" srcId="{F0C37498-E3AD-4F83-82B9-7BEAC86ED180}" destId="{05DF0E04-76BF-4C95-B5C4-550C5FB21CC0}" srcOrd="0" destOrd="0" presId="urn:microsoft.com/office/officeart/2005/8/layout/vList2"/>
    <dgm:cxn modelId="{8AF7CB23-41CA-47F3-B72D-E3C0EE06BDF2}" type="presParOf" srcId="{F0C37498-E3AD-4F83-82B9-7BEAC86ED180}" destId="{87C93E19-B4D9-4571-8CEF-A5E727247F30}" srcOrd="1" destOrd="0" presId="urn:microsoft.com/office/officeart/2005/8/layout/vList2"/>
    <dgm:cxn modelId="{B8234F01-9195-4546-9D9D-0831B4A75E5D}" type="presParOf" srcId="{F0C37498-E3AD-4F83-82B9-7BEAC86ED180}" destId="{18BB7207-342A-4769-9306-3CEF61B4C05A}" srcOrd="2" destOrd="0" presId="urn:microsoft.com/office/officeart/2005/8/layout/vList2"/>
    <dgm:cxn modelId="{E4B71B1A-CBDE-42B6-BFD6-C2CAE985F187}" type="presParOf" srcId="{F0C37498-E3AD-4F83-82B9-7BEAC86ED180}" destId="{122D05A4-8794-49EB-A37F-DC8EF8393991}" srcOrd="3" destOrd="0" presId="urn:microsoft.com/office/officeart/2005/8/layout/vList2"/>
    <dgm:cxn modelId="{BDBC73E5-EE3A-40C1-9E89-CF56ECFED134}" type="presParOf" srcId="{F0C37498-E3AD-4F83-82B9-7BEAC86ED180}" destId="{CA33666D-E22F-4DC0-AF23-57D75AC13FC9}" srcOrd="4" destOrd="0" presId="urn:microsoft.com/office/officeart/2005/8/layout/vList2"/>
    <dgm:cxn modelId="{BD7268B6-AFF1-4336-8A8B-54AF6FEA4CA4}" type="presParOf" srcId="{F0C37498-E3AD-4F83-82B9-7BEAC86ED180}" destId="{4B610FC7-7957-4BD3-B5CA-1033CF7E3F80}" srcOrd="5" destOrd="0" presId="urn:microsoft.com/office/officeart/2005/8/layout/vList2"/>
    <dgm:cxn modelId="{C78EC482-BF3D-4799-9757-37D3DA6368BF}" type="presParOf" srcId="{F0C37498-E3AD-4F83-82B9-7BEAC86ED180}" destId="{C10E9E06-6115-446D-9BDF-575342F8ADE4}" srcOrd="6" destOrd="0" presId="urn:microsoft.com/office/officeart/2005/8/layout/vList2"/>
    <dgm:cxn modelId="{6BF5FF55-85E9-4981-A157-EBC40C644FD9}" type="presParOf" srcId="{F0C37498-E3AD-4F83-82B9-7BEAC86ED180}" destId="{A3C1D884-47DF-485F-ACF8-214888CBF95C}" srcOrd="7" destOrd="0" presId="urn:microsoft.com/office/officeart/2005/8/layout/vList2"/>
    <dgm:cxn modelId="{32B857EB-2D31-4057-8BC8-55314299F0FE}" type="presParOf" srcId="{F0C37498-E3AD-4F83-82B9-7BEAC86ED180}" destId="{FCD83712-1D16-4FD5-B0E1-B46B029DAB36}" srcOrd="8" destOrd="0" presId="urn:microsoft.com/office/officeart/2005/8/layout/vList2"/>
    <dgm:cxn modelId="{844532B5-82B1-45FB-8C77-AB98901DD361}" type="presParOf" srcId="{F0C37498-E3AD-4F83-82B9-7BEAC86ED180}" destId="{1B74213B-BEF2-4396-BDC0-064E1123B3D3}" srcOrd="9" destOrd="0" presId="urn:microsoft.com/office/officeart/2005/8/layout/vList2"/>
    <dgm:cxn modelId="{2C60DB56-1B4F-4199-99D3-96986946FBE4}" type="presParOf" srcId="{F0C37498-E3AD-4F83-82B9-7BEAC86ED180}" destId="{C2E56BF6-0F8D-4929-8ED5-EB2CD815996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0E04-76BF-4C95-B5C4-550C5FB21CC0}">
      <dsp:nvSpPr>
        <dsp:cNvPr id="0" name=""/>
        <dsp:cNvSpPr/>
      </dsp:nvSpPr>
      <dsp:spPr>
        <a:xfrm>
          <a:off x="0" y="32444"/>
          <a:ext cx="4828172" cy="878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El cambio del perfil del egresado.</a:t>
          </a:r>
          <a:endParaRPr lang="en-US" sz="2200" kern="1200"/>
        </a:p>
      </dsp:txBody>
      <dsp:txXfrm>
        <a:off x="42879" y="75323"/>
        <a:ext cx="4742414" cy="792619"/>
      </dsp:txXfrm>
    </dsp:sp>
    <dsp:sp modelId="{18BB7207-342A-4769-9306-3CEF61B4C05A}">
      <dsp:nvSpPr>
        <dsp:cNvPr id="0" name=""/>
        <dsp:cNvSpPr/>
      </dsp:nvSpPr>
      <dsp:spPr>
        <a:xfrm>
          <a:off x="0" y="974182"/>
          <a:ext cx="4828172" cy="878377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El trabajo por proyectos.</a:t>
          </a:r>
          <a:endParaRPr lang="en-US" sz="2200" kern="1200"/>
        </a:p>
      </dsp:txBody>
      <dsp:txXfrm>
        <a:off x="42879" y="1017061"/>
        <a:ext cx="4742414" cy="792619"/>
      </dsp:txXfrm>
    </dsp:sp>
    <dsp:sp modelId="{CA33666D-E22F-4DC0-AF23-57D75AC13FC9}">
      <dsp:nvSpPr>
        <dsp:cNvPr id="0" name=""/>
        <dsp:cNvSpPr/>
      </dsp:nvSpPr>
      <dsp:spPr>
        <a:xfrm>
          <a:off x="0" y="1915920"/>
          <a:ext cx="4828172" cy="878377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La adecuación permanente de programas.</a:t>
          </a:r>
          <a:endParaRPr lang="en-US" sz="2200" kern="1200"/>
        </a:p>
      </dsp:txBody>
      <dsp:txXfrm>
        <a:off x="42879" y="1958799"/>
        <a:ext cx="4742414" cy="792619"/>
      </dsp:txXfrm>
    </dsp:sp>
    <dsp:sp modelId="{C10E9E06-6115-446D-9BDF-575342F8ADE4}">
      <dsp:nvSpPr>
        <dsp:cNvPr id="0" name=""/>
        <dsp:cNvSpPr/>
      </dsp:nvSpPr>
      <dsp:spPr>
        <a:xfrm>
          <a:off x="0" y="2857657"/>
          <a:ext cx="4828172" cy="878377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Reglamentaciones que faciliten la vinculación.</a:t>
          </a:r>
          <a:endParaRPr lang="en-US" sz="2200" kern="1200"/>
        </a:p>
      </dsp:txBody>
      <dsp:txXfrm>
        <a:off x="42879" y="2900536"/>
        <a:ext cx="4742414" cy="792619"/>
      </dsp:txXfrm>
    </dsp:sp>
    <dsp:sp modelId="{FCD83712-1D16-4FD5-B0E1-B46B029DAB36}">
      <dsp:nvSpPr>
        <dsp:cNvPr id="0" name=""/>
        <dsp:cNvSpPr/>
      </dsp:nvSpPr>
      <dsp:spPr>
        <a:xfrm>
          <a:off x="0" y="3799395"/>
          <a:ext cx="4828172" cy="878377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Ferias, concursos y similares.</a:t>
          </a:r>
          <a:endParaRPr lang="en-US" sz="2200" kern="1200"/>
        </a:p>
      </dsp:txBody>
      <dsp:txXfrm>
        <a:off x="42879" y="3842274"/>
        <a:ext cx="4742414" cy="792619"/>
      </dsp:txXfrm>
    </dsp:sp>
    <dsp:sp modelId="{C2E56BF6-0F8D-4929-8ED5-EB2CD8159967}">
      <dsp:nvSpPr>
        <dsp:cNvPr id="0" name=""/>
        <dsp:cNvSpPr/>
      </dsp:nvSpPr>
      <dsp:spPr>
        <a:xfrm>
          <a:off x="0" y="4741132"/>
          <a:ext cx="4828172" cy="87837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Capacitación y apoyo a los docentes y directivos.</a:t>
          </a:r>
          <a:endParaRPr lang="en-US" sz="2200" kern="1200"/>
        </a:p>
      </dsp:txBody>
      <dsp:txXfrm>
        <a:off x="42879" y="4784011"/>
        <a:ext cx="4742414" cy="79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CE88B-4366-439B-B385-A8C888E57B0A}" type="datetimeFigureOut">
              <a:rPr lang="es-AR" smtClean="0"/>
              <a:t>3/12/2025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1117-1A5D-4AF2-9E94-C0E954A69A3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125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1458;p24:notes">
            <a:extLst>
              <a:ext uri="{FF2B5EF4-FFF2-40B4-BE49-F238E27FC236}">
                <a16:creationId xmlns:a16="http://schemas.microsoft.com/office/drawing/2014/main" id="{AF32E404-2A0A-7DBA-601E-1EB2347F1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es-AR" altLang="es-AR"/>
          </a:p>
        </p:txBody>
      </p:sp>
      <p:sp>
        <p:nvSpPr>
          <p:cNvPr id="53251" name="Google Shape;1459;p24:notes">
            <a:extLst>
              <a:ext uri="{FF2B5EF4-FFF2-40B4-BE49-F238E27FC236}">
                <a16:creationId xmlns:a16="http://schemas.microsoft.com/office/drawing/2014/main" id="{873F5475-5B5E-81F7-B694-B1C1C8285E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486400 w 120000"/>
              <a:gd name="T3" fmla="*/ 0 h 120000"/>
              <a:gd name="T4" fmla="*/ 54864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2BD8-5D5A-F7D3-1B14-2C600F9E6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A764F-300B-519C-C0C6-17FEDB4CC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BD62-A7A2-9DCB-E69D-187E8C0E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D564-388C-4068-6AD8-2BDCB005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C690F-6738-5DEF-630B-69B309B0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60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D345-A06A-4251-49DD-75D75B00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5F183-99BE-8C75-E4BB-1248FBA5C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6DB38-188C-10C1-9766-9C8B32AA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2479B-EA27-2412-3AA8-1900B56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61997-4C33-D305-E9CF-1DD6CE88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216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82667-B15E-DE68-640E-DF5665E80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645E9-63BE-2DBD-3829-42CBB8056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C895-5C03-74B6-90E8-209F3BE4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E06B-7B4E-6E4E-B59E-87B1CFB3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A7A6-42C5-6CAB-15CE-A575901A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44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2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3DE2-FAD9-F3A9-53E8-9F156B8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24E3-DD2B-42BF-20C1-92593F425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A24E-9794-47F9-B6E3-14F5D4E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A11A-27C6-6965-99EC-CAF21235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1C05-5EEB-E8B1-C748-E762303F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3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3E42-FE41-787D-7A45-B02C8A78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53868-C3C3-779C-CDCA-473E430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9E295-6F70-A748-7326-E8AF07AD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3DC0-B2E2-08DA-20BD-06133D19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C2BCD-914D-BAE5-B809-96639C29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318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2373-5264-17F2-A8E8-9F9CA929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97CA-7C3D-5D65-C1FE-1CA57A2A7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88DB-0DDC-11DD-2E73-375E115DD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1222-FBF6-6F06-E779-1863FB1A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262E-D246-D4A3-04BE-C314042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40E3C-15B5-D7B9-28F1-E9AEA309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216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07AF-5932-19A0-7FC6-D43F567D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6E43C-B12A-2B25-25C9-4AAB804D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BF371-0CD1-5789-0ECB-CEACDDE97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7922E-6EA5-491A-D49E-0EAEBCBD1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A05A9-84B1-B1FC-60AB-483F4FC59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725E3-9F79-D9C1-7D0D-8ABD1A20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5CB96-F84C-15E7-1525-B122DCD4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B4908-0C1E-C9C4-48BD-1343AB66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230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13AA-8F96-6825-A60F-6F71FEFB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623B4-165F-4C3A-0E2B-30C972CC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14A65-C3C9-E2E3-7F15-2C1DAECE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47CD1-CF2F-2BC3-274F-B83A864B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98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2B44F-9FC9-3511-5FAB-E6903564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DDBA6-7108-06B9-9870-5E5F4C9A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AAAC8-135B-E390-69E6-EB284F72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26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C777-FD6B-ACFE-E52F-4C9F2B08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743C-D241-6A3C-A419-F11C8F34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4CD37-9D50-6C7E-CF02-8317CA070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CC108-F502-7B79-D1E9-CBC4EDD8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32962-5E0A-E43F-DD9F-63C88C41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22172-8F7E-8A93-D78B-75E0D9D8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50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E765-FC67-5860-EEC9-C9842C81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3F30-8EAB-972B-21EF-5F2D849B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E2F79-D83B-4124-C91F-795E34405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9B217-BFD5-C36C-0035-028CFD7B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BB00F-551D-7E1C-E906-26842A94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5A5A6-42EF-EAA4-9232-C37F452C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07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0E1ED-5DF7-3242-BC00-AFD0D5E1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74535-DA41-C85F-225A-734CD4D70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708E8-F3C9-DD8E-9BCE-D507BDA98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8C5F5-9FF6-4257-B3C0-6B0B9F1891FF}" type="datetimeFigureOut">
              <a:rPr lang="es-AR" smtClean="0"/>
              <a:t>2/12/2025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669F-E141-CADB-285B-4F79D6274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27C7-404F-566E-10CF-AEA7C89F5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8F91F2-9948-4D57-8B74-F45BCBFCFC6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21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/>
        </p:nvSpPr>
        <p:spPr>
          <a:xfrm>
            <a:off x="1901826" y="3699328"/>
            <a:ext cx="8388349" cy="169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3700"/>
            </a:pPr>
            <a:r>
              <a:rPr lang="es-AR" altLang="ko" sz="4800" b="1" kern="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Instituto Nacional de</a:t>
            </a:r>
          </a:p>
          <a:p>
            <a:pPr algn="ctr" defTabSz="1219170">
              <a:buClr>
                <a:srgbClr val="000000"/>
              </a:buClr>
              <a:buSzPts val="3700"/>
            </a:pPr>
            <a:r>
              <a:rPr lang="es-AR" sz="4800" b="1" kern="0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Educación Tecnológica</a:t>
            </a:r>
            <a:endParaRPr sz="4800" b="1" kern="0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6" name="Google Shape;76;p23"/>
          <p:cNvSpPr txBox="1"/>
          <p:nvPr/>
        </p:nvSpPr>
        <p:spPr>
          <a:xfrm>
            <a:off x="2895600" y="5507243"/>
            <a:ext cx="6400800" cy="32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s-ES" altLang="ko" sz="1467" kern="0" dirty="0">
                <a:solidFill>
                  <a:srgbClr val="5B9BD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Diciembre</a:t>
            </a:r>
            <a:r>
              <a:rPr lang="ko" altLang="es-AR" sz="1467" kern="0" dirty="0">
                <a:solidFill>
                  <a:srgbClr val="5B9BD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AR" altLang="ko" sz="1467" kern="0" dirty="0">
                <a:solidFill>
                  <a:srgbClr val="5B9BD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1467" kern="0" dirty="0">
                <a:solidFill>
                  <a:srgbClr val="5B9BD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  <a:endParaRPr sz="1467" kern="0" dirty="0">
              <a:solidFill>
                <a:srgbClr val="5B9BD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" name="Google Shape;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424" y="1022215"/>
            <a:ext cx="2296800" cy="2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extLst>
              <a:ext uri="{FF2B5EF4-FFF2-40B4-BE49-F238E27FC236}">
                <a16:creationId xmlns:a16="http://schemas.microsoft.com/office/drawing/2014/main" id="{6E64F4BB-E6C8-FCA4-2B85-AA8AD689B825}"/>
              </a:ext>
            </a:extLst>
          </p:cNvPr>
          <p:cNvSpPr txBox="1"/>
          <p:nvPr/>
        </p:nvSpPr>
        <p:spPr>
          <a:xfrm>
            <a:off x="1081088" y="2150992"/>
            <a:ext cx="8464550" cy="987425"/>
          </a:xfrm>
          <a:prstGeom prst="rect">
            <a:avLst/>
          </a:prstGeom>
          <a:noFill/>
          <a:ln>
            <a:noFill/>
          </a:ln>
        </p:spPr>
        <p:txBody>
          <a:bodyPr spcFirstLastPara="1" lIns="91433" tIns="45700" rIns="91433" bIns="4570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Tx/>
              <a:buNone/>
              <a:tabLst/>
              <a:defRPr/>
            </a:pPr>
            <a:r>
              <a:rPr kumimoji="0" lang="es-AR" altLang="ko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Muchas gracias</a:t>
            </a:r>
            <a:endParaRPr kumimoji="0" sz="37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52227" name="Google Shape;1462;p46">
            <a:extLst>
              <a:ext uri="{FF2B5EF4-FFF2-40B4-BE49-F238E27FC236}">
                <a16:creationId xmlns:a16="http://schemas.microsoft.com/office/drawing/2014/main" id="{69C0BCF2-E326-0151-4C51-DD3BA43A13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7"/>
          <a:stretch>
            <a:fillRect/>
          </a:stretch>
        </p:blipFill>
        <p:spPr bwMode="auto">
          <a:xfrm>
            <a:off x="10591800" y="920750"/>
            <a:ext cx="1600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63" name="Google Shape;1463;p46">
            <a:extLst>
              <a:ext uri="{FF2B5EF4-FFF2-40B4-BE49-F238E27FC236}">
                <a16:creationId xmlns:a16="http://schemas.microsoft.com/office/drawing/2014/main" id="{12E5D6CF-4A97-4B3A-7578-2F3D2B8CFC0A}"/>
              </a:ext>
            </a:extLst>
          </p:cNvPr>
          <p:cNvCxnSpPr/>
          <p:nvPr/>
        </p:nvCxnSpPr>
        <p:spPr>
          <a:xfrm>
            <a:off x="1190625" y="1014413"/>
            <a:ext cx="7162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52230" name="Imagen 2" descr="Texto&#10;&#10;Descripción generada automáticamente">
            <a:extLst>
              <a:ext uri="{FF2B5EF4-FFF2-40B4-BE49-F238E27FC236}">
                <a16:creationId xmlns:a16="http://schemas.microsoft.com/office/drawing/2014/main" id="{70025A98-3BBF-D5A1-6D70-07BD71EA2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606426"/>
            <a:ext cx="2586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C3D3CD4-75B0-F83E-22A7-7770F9F32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34423"/>
            <a:ext cx="3722296" cy="991707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6C848D5-99E9-CF69-4B57-54790F91E7EB}"/>
              </a:ext>
            </a:extLst>
          </p:cNvPr>
          <p:cNvCxnSpPr/>
          <p:nvPr/>
        </p:nvCxnSpPr>
        <p:spPr>
          <a:xfrm>
            <a:off x="1190625" y="3138417"/>
            <a:ext cx="594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1A073E2-6456-9E71-524D-A5552F8E737D}"/>
              </a:ext>
            </a:extLst>
          </p:cNvPr>
          <p:cNvSpPr txBox="1"/>
          <p:nvPr/>
        </p:nvSpPr>
        <p:spPr>
          <a:xfrm>
            <a:off x="1876709" y="352552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" pitchFamily="2" charset="0"/>
              </a:rPr>
              <a:t>/</a:t>
            </a:r>
            <a:r>
              <a:rPr lang="es-ES" dirty="0" err="1">
                <a:solidFill>
                  <a:schemeClr val="bg1"/>
                </a:solidFill>
                <a:latin typeface="Montserrat" pitchFamily="2" charset="0"/>
              </a:rPr>
              <a:t>ludovicogrillo</a:t>
            </a:r>
            <a:endParaRPr lang="es-A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A412201-B649-1B7A-34BF-0267E409F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1551" y="3575477"/>
            <a:ext cx="252000" cy="252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495164B-5C00-34FC-2613-887CF5457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3726" y="4186581"/>
            <a:ext cx="247650" cy="24765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12F893E-37FC-5680-5BA9-380563D8CE3D}"/>
              </a:ext>
            </a:extLst>
          </p:cNvPr>
          <p:cNvSpPr txBox="1"/>
          <p:nvPr/>
        </p:nvSpPr>
        <p:spPr>
          <a:xfrm>
            <a:off x="1876709" y="4120961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" pitchFamily="2" charset="0"/>
              </a:rPr>
              <a:t>+54 9 11 6805-1985</a:t>
            </a:r>
            <a:endParaRPr lang="es-A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9ACF986F-EE36-BAE5-0F04-900D8216E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0625" y="3563365"/>
            <a:ext cx="112966" cy="252000"/>
          </a:xfrm>
          <a:prstGeom prst="rect">
            <a:avLst/>
          </a:prstGeom>
        </p:spPr>
      </p:pic>
      <p:pic>
        <p:nvPicPr>
          <p:cNvPr id="21" name="Gráfico 20" descr="Sobre con relleno sólido">
            <a:extLst>
              <a:ext uri="{FF2B5EF4-FFF2-40B4-BE49-F238E27FC236}">
                <a16:creationId xmlns:a16="http://schemas.microsoft.com/office/drawing/2014/main" id="{DA1B61FB-A2A5-6B96-03F5-3F8D448EB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85551" y="4675284"/>
            <a:ext cx="324000" cy="324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A22C948-D9A6-F8CB-3015-9D6A458B760B}"/>
              </a:ext>
            </a:extLst>
          </p:cNvPr>
          <p:cNvSpPr txBox="1"/>
          <p:nvPr/>
        </p:nvSpPr>
        <p:spPr>
          <a:xfrm>
            <a:off x="1876709" y="4652618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" pitchFamily="2" charset="0"/>
              </a:rPr>
              <a:t>ludovico.grillo@educacion.gob.ar</a:t>
            </a:r>
            <a:endParaRPr lang="es-AR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Por qué vivir en el campo es beneficioso para nuestra salud ">
            <a:extLst>
              <a:ext uri="{FF2B5EF4-FFF2-40B4-BE49-F238E27FC236}">
                <a16:creationId xmlns:a16="http://schemas.microsoft.com/office/drawing/2014/main" id="{F4798939-5750-68FF-9EEF-380C343EF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21599" y="4157133"/>
            <a:ext cx="1913467" cy="19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4" name="Picture 10" descr="Promo Tools of undefined">
            <a:extLst>
              <a:ext uri="{FF2B5EF4-FFF2-40B4-BE49-F238E27FC236}">
                <a16:creationId xmlns:a16="http://schemas.microsoft.com/office/drawing/2014/main" id="{2B572BDB-4D2C-D0D1-104F-E0CD4CD2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1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0D05-441A-983A-E522-3506F6DC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¿Qué hacemos hoy aca?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5793E-8643-E8EE-7824-CB517F02D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104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38F7-D4E2-0868-99A1-56EEE991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6867" cy="4122208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Imaginamos una nueva escuela </a:t>
            </a:r>
            <a:r>
              <a:rPr lang="es-ES" dirty="0" err="1">
                <a:solidFill>
                  <a:schemeClr val="bg1"/>
                </a:solidFill>
              </a:rPr>
              <a:t>agrotécnica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4" name="Picture 3" descr="A building in a field with cows in the background&#10;&#10;AI-generated content may be incorrect.">
            <a:extLst>
              <a:ext uri="{FF2B5EF4-FFF2-40B4-BE49-F238E27FC236}">
                <a16:creationId xmlns:a16="http://schemas.microsoft.com/office/drawing/2014/main" id="{18AA2269-7008-5E24-A037-DC13494C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3" y="0"/>
            <a:ext cx="7586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building&#10;&#10;AI-generated content may be incorrect.">
            <a:extLst>
              <a:ext uri="{FF2B5EF4-FFF2-40B4-BE49-F238E27FC236}">
                <a16:creationId xmlns:a16="http://schemas.microsoft.com/office/drawing/2014/main" id="{A517261F-E35A-CFDC-06D3-116B6BCD6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485247-EEFD-2691-9775-B2A5936A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Los cambios que impulsaremos desde el INET</a:t>
            </a:r>
            <a:endParaRPr lang="es-AR" sz="4800">
              <a:solidFill>
                <a:schemeClr val="bg1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316B4C4-7920-1C9F-5F23-3733A8601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38324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04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1CF946-B493-AFA5-60AC-4DA8FFAA35E6}"/>
              </a:ext>
            </a:extLst>
          </p:cNvPr>
          <p:cNvSpPr/>
          <p:nvPr/>
        </p:nvSpPr>
        <p:spPr>
          <a:xfrm>
            <a:off x="1020091" y="2967335"/>
            <a:ext cx="1015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necesitamos de ustedes?</a:t>
            </a:r>
            <a:endParaRPr lang="es-A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40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150F5CAC-29AA-A201-122D-0B458ADC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27795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1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trágico final de Tusam, el hombre que podía dominar su cuerpo como nadie">
            <a:extLst>
              <a:ext uri="{FF2B5EF4-FFF2-40B4-BE49-F238E27FC236}">
                <a16:creationId xmlns:a16="http://schemas.microsoft.com/office/drawing/2014/main" id="{B5FC6E82-11DE-72B8-7DB6-E19E69E2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9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89</Words>
  <Application>Microsoft Office PowerPoint</Application>
  <PresentationFormat>Widescreen</PresentationFormat>
  <Paragraphs>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Lora</vt:lpstr>
      <vt:lpstr>Lora Medium</vt:lpstr>
      <vt:lpstr>Montserrat</vt:lpstr>
      <vt:lpstr>Montserrat Medium</vt:lpstr>
      <vt:lpstr>Office Theme</vt:lpstr>
      <vt:lpstr>PowerPoint Presentation</vt:lpstr>
      <vt:lpstr>PowerPoint Presentation</vt:lpstr>
      <vt:lpstr>¿Qué hacemos hoy aca?</vt:lpstr>
      <vt:lpstr>Imaginamos una nueva escuela agrotécnica</vt:lpstr>
      <vt:lpstr>PowerPoint Presentation</vt:lpstr>
      <vt:lpstr>Los cambios que impulsaremos desde el INET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Ludovico Grillo</dc:creator>
  <cp:lastModifiedBy>Ludovico Grillo</cp:lastModifiedBy>
  <cp:revision>1</cp:revision>
  <dcterms:created xsi:type="dcterms:W3CDTF">2025-12-03T02:02:31Z</dcterms:created>
  <dcterms:modified xsi:type="dcterms:W3CDTF">2025-12-03T03:23:22Z</dcterms:modified>
</cp:coreProperties>
</file>